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3C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0E4B5A2-C7F9-5DA1-6FCE-692D84E12F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B27D805-1925-424E-5389-1519C2E343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C9ED61A-E574-7505-ED66-9BF9D1EB5B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AC9EA3-21E8-4943-8A73-46933D1852C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81421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326BF-4BDE-A175-DAA3-5300F4379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40C63F-3770-B8A3-F808-354034519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A35A58-7891-E2B7-B867-7F4F6FE02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18/11/2025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481EBF-6EBB-B238-FB07-BF28CD997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79ABE9-FD5F-F215-41CF-2530DD8DD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97195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752946-5AD5-D763-CC1F-B174CE7A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9F6BE8-455C-3B19-F50F-61A74B2FD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4AC719-FC75-E6FE-B78D-03674DF32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18/11/2025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515587-88B6-92E0-66FE-E7FC1E746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D4EA52-9FA5-445B-D4DA-6CAF48042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3479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216178-1161-E4ED-790A-6688EB93C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5428B1-9B05-89EF-21D9-7BBC1888F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2F89A9-7ACD-1198-65B6-07201E667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18/11/2025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D4DB78-42DF-1FB8-CAA3-94C5FC07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745AE7-0B8C-5780-5DA9-AE607BAAC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899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5A9F54-9DEF-510D-E829-58280B393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5C3EDF-92D3-38DE-B5FC-520D8EFBA3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20421E-EB27-93AC-6662-E49DF53EF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8F4D87-45E2-B6B8-B8F1-9031CDFB8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18/11/2025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B4BC42-2162-3992-49AD-F5976A831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CB92DD-3241-2AB2-1648-956A132DE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5349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B77736-E4C8-09A9-A311-84A570A90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304336-F53E-6BAF-8A59-258CAAEE8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4A6473E-D82C-4641-035E-6542BDFA6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003581-B802-296B-BC64-9DCA31E30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F73F40D-843A-6C52-B4CB-427113C021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38E7399-1D7A-F1D8-7E7A-853480391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18/11/2025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A6CF633-C38B-FA86-E18B-A86DD9A1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40B6041-2F20-B16D-1357-749B49A1B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1234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C51C54-344B-C17F-D1F4-DB30CA51A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EE36C21-CF09-1340-B469-AB21259C2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18/11/2025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DAD265A-9034-775A-AAC8-80811D9C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A95F05-A6AE-2452-5517-2C389C658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33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4895B1F-3911-FC36-3D0C-DB3A3AA25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18/11/2025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2D42A44-C8D5-0958-1165-3A9E17C3E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5F9E465-0177-0AD9-131B-92681ACF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7592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A31855-1780-4CD1-5432-C7D9B2C74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59C56E-BACC-D37B-D73F-00FDFDBF1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EA97992-810B-1D9E-ADEF-14F25DCB79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67A748-1058-D305-1384-6BC2DAF8F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18/11/2025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A71033-EF81-5CE3-A16D-43044B60F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8673C7-4E61-47F2-2BEE-45A46D3A9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896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8C0280-C097-B3D7-AD85-1A8134A96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A42C07E-0AE2-5A4E-6366-BC46FF2F0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F6EF37-AE85-F6E4-EE1F-6F82DBD96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13312F-8269-ACF2-9949-30EB68262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18/11/2025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578338-8B39-2A5E-5875-9D16A241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543221-C8E6-58DF-21C6-2828EAE2D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4185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A96359-FC5D-5BAF-A848-3944350F0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C15300E-7658-08E9-B42D-0632C0839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1D2341-214C-EE0C-25AE-DE8D63330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18/11/2025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2BAA56-EAC2-7EB6-FA1C-AB93FB1B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726919-AF2D-A8FA-5B17-C303BD7CC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7390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6142B0-3B8E-4064-CED4-D001F8203B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242772-12D9-1F24-533D-00B1B47DD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F19133-65BA-A0CE-E0A3-22199AC97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211E-DF54-4503-A6F9-4C7B4D1FD9F9}" type="datetimeFigureOut">
              <a:rPr lang="es-CO" smtClean="0"/>
              <a:t>18/11/2025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F6906A-0B74-2B82-AF41-4130753A8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9F4D7B-2C38-2156-7764-60111AFE2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2809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72A1295-00C7-0611-980A-AA1E10CAF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TITULO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746B8-7FC0-1278-473B-EEECE67C5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171330-1DDA-4847-31F8-A1CD1293C1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5211E-DF54-4503-A6F9-4C7B4D1FD9F9}" type="datetimeFigureOut">
              <a:rPr lang="es-CO" smtClean="0"/>
              <a:t>18/11/2025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074204-7AEE-4582-1269-7EE5BD3269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CE3969-BA19-168B-9543-85565DA43E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F5070-BB02-4C8A-8CBB-8101D426835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6945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0A3C5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flaticon.es/resultados?word=agu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E3E3E2D-6F8C-8693-CC4A-80DFDB221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83" y="1563687"/>
            <a:ext cx="8951174" cy="5038165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C9EC78C4-B9C0-FD17-4CEE-A70D206FAE20}"/>
              </a:ext>
            </a:extLst>
          </p:cNvPr>
          <p:cNvSpPr txBox="1">
            <a:spLocks/>
          </p:cNvSpPr>
          <p:nvPr/>
        </p:nvSpPr>
        <p:spPr>
          <a:xfrm>
            <a:off x="3194391" y="1787011"/>
            <a:ext cx="8764526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0A3C5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7200" dirty="0"/>
              <a:t>TITULO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8840EB8-6C26-D367-B919-2E1F9D0737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655" y="5792033"/>
            <a:ext cx="4145288" cy="62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75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CB1246-2238-FD0F-18E1-B0B41CCDF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29" y="109701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CO" dirty="0"/>
              <a:t>AQUÍ PUEDES ENCONTRAR ICONOS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1E800E-6D3E-ED52-54B2-5901778F8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329" y="2148355"/>
            <a:ext cx="6490447" cy="3099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1200" dirty="0">
                <a:hlinkClick r:id="rId2"/>
              </a:rPr>
              <a:t>https://www.flaticon.es/resultados?word=agua</a:t>
            </a:r>
            <a:endParaRPr lang="es-CO" sz="1200" dirty="0"/>
          </a:p>
          <a:p>
            <a:pPr marL="0" indent="0">
              <a:buNone/>
            </a:pPr>
            <a:endParaRPr lang="es-CO" sz="1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6ACFEB6-E819-CCAB-06C5-079E6E2FA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329" y="2458325"/>
            <a:ext cx="5430656" cy="2508122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09DAE234-9B85-69FE-7C84-28001AEB4677}"/>
              </a:ext>
            </a:extLst>
          </p:cNvPr>
          <p:cNvSpPr txBox="1">
            <a:spLocks/>
          </p:cNvSpPr>
          <p:nvPr/>
        </p:nvSpPr>
        <p:spPr>
          <a:xfrm>
            <a:off x="6427640" y="3429000"/>
            <a:ext cx="4896686" cy="23585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O" sz="2000" dirty="0"/>
              <a:t>Descargas en png e insertas en la presentación.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O" sz="2000" dirty="0"/>
              <a:t>Fuente títulos:  </a:t>
            </a:r>
            <a:r>
              <a:rPr lang="es-CO" sz="2000" b="1" dirty="0">
                <a:solidFill>
                  <a:srgbClr val="0A3C5D"/>
                </a:solidFill>
                <a:latin typeface="+mj-lt"/>
              </a:rPr>
              <a:t>POPPINS NEGRILLA</a:t>
            </a:r>
          </a:p>
          <a:p>
            <a:pPr marL="0" indent="0">
              <a:buNone/>
            </a:pPr>
            <a:r>
              <a:rPr lang="es-CO" sz="2000" dirty="0"/>
              <a:t>Fuente cuerpo: Poppins normal</a:t>
            </a:r>
            <a:endParaRPr lang="es-CO" sz="2000" b="1" dirty="0">
              <a:solidFill>
                <a:srgbClr val="0A3C5D"/>
              </a:solidFill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s-CO" sz="2000" b="1" dirty="0">
                <a:solidFill>
                  <a:srgbClr val="0A3C5D"/>
                </a:solidFill>
                <a:latin typeface="+mj-lt"/>
              </a:rPr>
              <a:t> 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CO" sz="1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D7BE80-962D-BCCC-CE1A-F1CC9271FD64}"/>
              </a:ext>
            </a:extLst>
          </p:cNvPr>
          <p:cNvSpPr txBox="1"/>
          <p:nvPr/>
        </p:nvSpPr>
        <p:spPr>
          <a:xfrm>
            <a:off x="3048000" y="32466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b="1" dirty="0">
                <a:solidFill>
                  <a:srgbClr val="0A3C5D"/>
                </a:solidFill>
                <a:latin typeface="+mj-lt"/>
              </a:rPr>
              <a:t>POPPINS NEGRILLA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46291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AD82B-BD4D-3E35-1D02-F6604643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B8D31E-FA63-23F4-0952-4CAA75342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5070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19A1B0-4F66-0F4A-499E-9B9BB2F8F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B2CC41-E6E7-D32A-E4ED-2047BD363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2903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71C2BF-82F9-5458-6491-AAEEBC9E1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0" y="4108870"/>
            <a:ext cx="11676530" cy="1325563"/>
          </a:xfrm>
        </p:spPr>
        <p:txBody>
          <a:bodyPr>
            <a:normAutofit/>
          </a:bodyPr>
          <a:lstStyle/>
          <a:p>
            <a:pPr algn="ctr"/>
            <a:r>
              <a:rPr lang="es-CO" sz="7200" dirty="0"/>
              <a:t>GRACIAS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F7E6868-8FBB-AFDA-02B4-C2725251E6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31" y="557846"/>
            <a:ext cx="4758828" cy="4597722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514A131-D508-F722-AA16-54B02609E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44" y="5989257"/>
            <a:ext cx="4145288" cy="62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233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ersonalizado 3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41</Words>
  <Application>Microsoft Office PowerPoint</Application>
  <PresentationFormat>Panorámica</PresentationFormat>
  <Paragraphs>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Poppins</vt:lpstr>
      <vt:lpstr>Tema de Office</vt:lpstr>
      <vt:lpstr>Presentación de PowerPoint</vt:lpstr>
      <vt:lpstr>AQUÍ PUEDES ENCONTRAR ICONOS</vt:lpstr>
      <vt:lpstr>Presentación de PowerPoint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PAOLA BUITRAGO</dc:creator>
  <cp:lastModifiedBy>PAOLA BUITRAGO</cp:lastModifiedBy>
  <cp:revision>9</cp:revision>
  <dcterms:created xsi:type="dcterms:W3CDTF">2025-09-16T02:20:28Z</dcterms:created>
  <dcterms:modified xsi:type="dcterms:W3CDTF">2025-11-18T23:21:58Z</dcterms:modified>
</cp:coreProperties>
</file>